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0295" r:id="rId1"/>
  </p:sldMasterIdLst>
  <p:notesMasterIdLst>
    <p:notesMasterId r:id="rId13"/>
  </p:notesMasterIdLst>
  <p:sldIdLst>
    <p:sldId id="604" r:id="rId2"/>
    <p:sldId id="605" r:id="rId3"/>
    <p:sldId id="606" r:id="rId4"/>
    <p:sldId id="639" r:id="rId5"/>
    <p:sldId id="607" r:id="rId6"/>
    <p:sldId id="608" r:id="rId7"/>
    <p:sldId id="640" r:id="rId8"/>
    <p:sldId id="610" r:id="rId9"/>
    <p:sldId id="611" r:id="rId10"/>
    <p:sldId id="641" r:id="rId11"/>
    <p:sldId id="613" r:id="rId1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6434" autoAdjust="0"/>
  </p:normalViewPr>
  <p:slideViewPr>
    <p:cSldViewPr>
      <p:cViewPr varScale="1">
        <p:scale>
          <a:sx n="106" d="100"/>
          <a:sy n="106" d="100"/>
        </p:scale>
        <p:origin x="1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9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12B489-56B7-445A-AB0C-24EA083B5256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1CC7C23-80C9-4CBD-AFB8-47D79F52C5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fld id="{E10B0770-A3F3-4B3E-BD5A-815BC861B576}" type="slidenum">
              <a:rPr lang="en-US" altLang="en-US" sz="1200">
                <a:solidFill>
                  <a:srgbClr val="000000"/>
                </a:solidFill>
              </a:rPr>
              <a:pPr/>
              <a:t>5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6384B05D-16E8-4354-A27C-45E88DF213E4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336F8BD-873A-4DB1-A2E2-B7AC6936D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5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804A003-C094-400C-87A5-A696592DE2DD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5F7E116D-533A-4E17-A8EE-E49FBBEFC5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69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C2E1571-E158-49F7-928B-ED92E0EB4745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55D28EC6-59A1-4152-85EC-91E8DF8C8B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88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1EA1027-724A-4E90-B584-E1FFCB033A84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9FAA5CC2-2D4D-40B5-8852-80BF1DB47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973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43C232F-8D1C-4AFB-ACFB-720512F20B35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D19B5C3A-1871-430F-876A-CFECD6E6F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95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4D05DF8-679C-440E-8C39-276FA76D956F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A5F03841-53C5-4491-B5BA-FD18EA154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79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8C759FA-0FDE-4578-A68F-75F7911E6FA9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5B860D60-5E65-40A9-9A74-F95F77B9B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82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CC4BB97B-98A6-49AF-9E21-E67074B30A4B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9CFE7625-04DE-4220-B3FA-C42D2690B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96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7D66823B-56FC-453A-B946-9C2092FBCE87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5A9A2237-C623-4A72-9923-0AB68FD677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40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0D1ABC2-8B96-4044-9A68-5BB5BD2EA247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8717B4BC-D146-4E06-AC73-43169FED33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4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AB40738-D880-42C8-8ABB-C5A603842D1C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0042463-AF3C-4CA8-B526-7FB381982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5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A03017E-C3AE-4E28-A823-8734BD123D5A}" type="datetimeFigureOut">
              <a:rPr lang="en-US" altLang="en-US"/>
              <a:pPr>
                <a:defRPr/>
              </a:pPr>
              <a:t>2/3/2018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8265690-315D-411E-9A6D-524C52B328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713" r:id="rId1"/>
    <p:sldLayoutId id="2147495714" r:id="rId2"/>
    <p:sldLayoutId id="2147495715" r:id="rId3"/>
    <p:sldLayoutId id="2147495716" r:id="rId4"/>
    <p:sldLayoutId id="2147495717" r:id="rId5"/>
    <p:sldLayoutId id="2147495718" r:id="rId6"/>
    <p:sldLayoutId id="2147495719" r:id="rId7"/>
    <p:sldLayoutId id="2147495720" r:id="rId8"/>
    <p:sldLayoutId id="2147495721" r:id="rId9"/>
    <p:sldLayoutId id="2147495722" r:id="rId10"/>
    <p:sldLayoutId id="21474957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0025"/>
            <a:ext cx="7543800" cy="1323975"/>
          </a:xfrm>
        </p:spPr>
        <p:txBody>
          <a:bodyPr/>
          <a:lstStyle/>
          <a:p>
            <a:pPr eaLnBrk="1" hangingPunct="1"/>
            <a:r>
              <a:rPr lang="en-US" altLang="zh-TW" sz="4000" b="1" smtClean="0">
                <a:latin typeface="全真楷書" pitchFamily="49" charset="-128"/>
                <a:ea typeface="全真楷書" pitchFamily="49" charset="-128"/>
              </a:rPr>
              <a:t>S433  </a:t>
            </a:r>
            <a:r>
              <a:rPr lang="zh-TW" altLang="en-US" sz="4000" b="1" smtClean="0">
                <a:latin typeface="全真楷書" pitchFamily="49" charset="-128"/>
                <a:ea typeface="全真楷書" pitchFamily="49" charset="-128"/>
              </a:rPr>
              <a:t>事奉他愈久愈甘甜 1/2</a:t>
            </a:r>
            <a:br>
              <a:rPr lang="zh-TW" altLang="en-US" sz="4000" b="1" smtClean="0">
                <a:latin typeface="全真楷書" pitchFamily="49" charset="-128"/>
                <a:ea typeface="全真楷書" pitchFamily="49" charset="-128"/>
              </a:rPr>
            </a:br>
            <a:r>
              <a:rPr lang="en-US" altLang="zh-TW" sz="4000" b="1" smtClean="0">
                <a:latin typeface="全真楷書" pitchFamily="49" charset="-128"/>
                <a:ea typeface="全真楷書" pitchFamily="49" charset="-128"/>
              </a:rPr>
              <a:t>THE LONGER I SERVE HIM</a:t>
            </a:r>
            <a:endParaRPr lang="zh-TW" altLang="en-US" sz="4000" b="1" smtClean="0">
              <a:latin typeface="全真楷書" pitchFamily="49" charset="-128"/>
              <a:ea typeface="全真楷書" pitchFamily="49" charset="-128"/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839200" cy="4191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dirty="0" smtClean="0">
                <a:ln>
                  <a:solidFill>
                    <a:srgbClr val="006600"/>
                  </a:solidFill>
                </a:ln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自我</a:t>
            </a:r>
            <a:r>
              <a:rPr lang="zh-CN" altLang="en-US" sz="4000" b="1" dirty="0" smtClean="0">
                <a:ln>
                  <a:solidFill>
                    <a:srgbClr val="006600"/>
                  </a:solidFill>
                </a:ln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接受主耶稣</a:t>
            </a:r>
            <a:r>
              <a:rPr lang="zh-TW" altLang="en-US" sz="4000" b="1" dirty="0" smtClean="0">
                <a:ln>
                  <a:solidFill>
                    <a:srgbClr val="006600"/>
                  </a:solidFill>
                </a:ln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endParaRPr lang="en-US" altLang="zh-TW" sz="4000" b="1" dirty="0" smtClean="0">
              <a:ln>
                <a:solidFill>
                  <a:srgbClr val="006600"/>
                </a:solidFill>
              </a:ln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ea typeface="全真楷書" pitchFamily="49" charset="-128"/>
              </a:rPr>
              <a:t>Since I started of his kingdom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他成为我主宰</a:t>
            </a:r>
            <a:r>
              <a:rPr lang="zh-TW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r>
              <a:rPr lang="zh-CN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自从我跟随主耶稣</a:t>
            </a:r>
            <a:r>
              <a:rPr lang="zh-TW" altLang="en-US" sz="4000" dirty="0" smtClean="0"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endParaRPr lang="zh-TW" altLang="en-US" sz="4000" dirty="0" smtClean="0"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ea typeface="全真楷書" pitchFamily="49" charset="-128"/>
              </a:rPr>
              <a:t>Since my life he controls </a:t>
            </a:r>
            <a:r>
              <a:rPr lang="en-US" altLang="zh-TW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Since I gave my life to Jesus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dirty="0" smtClean="0"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 smtClean="0">
              <a:latin typeface="Times New Roman" panose="02020603050405020304" pitchFamily="18" charset="0"/>
              <a:ea typeface="全真楷書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我愛他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越深刻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祝福越加添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；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The more that I love Him</a:t>
            </a: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More love He bestows</a:t>
            </a:r>
            <a:endParaRPr lang="zh-TW" altLang="en-US" sz="4000" smtClean="0">
              <a:solidFill>
                <a:srgbClr val="0000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使我福杯满溢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，在地如在天，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Each day like heaven, my heart overflows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Arial" panose="020B0604020202020204" pitchFamily="34" charset="0"/>
              <a:buNone/>
            </a:pPr>
            <a:r>
              <a:rPr lang="zh-TW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dirty="0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dirty="0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dirty="0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4000" dirty="0" smtClean="0"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endParaRPr lang="en-US" altLang="zh-TW" sz="4000" b="1" dirty="0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我愛他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越深刻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祝福越加添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；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The more that I love Him</a:t>
            </a: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More love He bestows</a:t>
            </a:r>
            <a:endParaRPr lang="zh-TW" altLang="en-US" sz="4000" smtClean="0">
              <a:solidFill>
                <a:srgbClr val="0000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使我福杯满溢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，在地如在天，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Each day like heaven, my heart overflows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Arial" panose="020B0604020202020204" pitchFamily="34" charset="0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endParaRPr lang="en-US" altLang="zh-TW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077200" cy="441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他赐下各样的需要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4000" smtClean="0">
                <a:latin typeface="Times New Roman" panose="02020603050405020304" pitchFamily="18" charset="0"/>
                <a:ea typeface="全真楷書" pitchFamily="49" charset="-128"/>
              </a:rPr>
              <a:t>Every need He’s supplying</a:t>
            </a:r>
            <a:endParaRPr lang="zh-TW" altLang="en-US" sz="4000" smtClean="0"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他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赐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豐富恩典，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每天路径滴下脂油</a:t>
            </a:r>
            <a:r>
              <a:rPr lang="zh-CN" altLang="en-US" sz="4000" smtClean="0"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endParaRPr lang="en-US" altLang="zh-TW" sz="4000" smtClean="0"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4000" smtClean="0">
                <a:ea typeface="全真楷書" pitchFamily="49" charset="-128"/>
              </a:rPr>
              <a:t>Plenty grace He bestows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4000" smtClean="0">
                <a:ea typeface="全真楷書" pitchFamily="49" charset="-128"/>
              </a:rPr>
              <a:t>Every day my way gets brighter</a:t>
            </a:r>
            <a:endParaRPr lang="zh-TW" altLang="en-US" sz="4000" smtClean="0">
              <a:ea typeface="全真楷書" pitchFamily="49" charset="-128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800" smtClean="0"/>
          </a:p>
        </p:txBody>
      </p:sp>
      <p:sp>
        <p:nvSpPr>
          <p:cNvPr id="166915" name="Title 1"/>
          <p:cNvSpPr>
            <a:spLocks noGrp="1"/>
          </p:cNvSpPr>
          <p:nvPr>
            <p:ph type="title"/>
          </p:nvPr>
        </p:nvSpPr>
        <p:spPr>
          <a:xfrm>
            <a:off x="228600" y="306388"/>
            <a:ext cx="7467600" cy="1446212"/>
          </a:xfrm>
        </p:spPr>
        <p:txBody>
          <a:bodyPr/>
          <a:lstStyle/>
          <a:p>
            <a:r>
              <a:rPr lang="en-US" altLang="zh-TW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  <a:t>S433  </a:t>
            </a:r>
            <a:r>
              <a:rPr lang="zh-TW" altLang="en-US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  <a:t>事奉他愈久愈甘甜 </a:t>
            </a:r>
            <a:r>
              <a:rPr lang="en-US" altLang="zh-TW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  <a:t>2</a:t>
            </a:r>
            <a:r>
              <a:rPr lang="zh-TW" altLang="en-US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  <a:t>/2</a:t>
            </a:r>
            <a:br>
              <a:rPr lang="zh-TW" altLang="en-US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</a:br>
            <a:r>
              <a:rPr lang="en-US" altLang="zh-TW" smtClean="0">
                <a:solidFill>
                  <a:srgbClr val="0070C0"/>
                </a:solidFill>
                <a:latin typeface="全真楷書" pitchFamily="49" charset="-128"/>
                <a:ea typeface="全真楷書" pitchFamily="49" charset="-128"/>
              </a:rPr>
              <a:t>THE LONGER I SERVE HIM</a:t>
            </a:r>
            <a:endParaRPr lang="en-US" altLang="en-US" smtClean="0">
              <a:solidFill>
                <a:srgbClr val="0070C0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我愛他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越深刻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祝福越加添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；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The more that I love Him</a:t>
            </a: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More love He bestows</a:t>
            </a:r>
            <a:endParaRPr lang="zh-TW" altLang="en-US" sz="4000" smtClean="0">
              <a:solidFill>
                <a:srgbClr val="0000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使我福杯满溢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，在地如在天，</a:t>
            </a:r>
            <a:endParaRPr lang="en-US" altLang="zh-TW" sz="4000" b="1" smtClean="0">
              <a:solidFill>
                <a:srgbClr val="00CC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Each day like heaven, my heart overflows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543800" cy="4114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latin typeface="Times New Roman" panose="02020603050405020304" pitchFamily="18" charset="0"/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latin typeface="Times New Roman" panose="02020603050405020304" pitchFamily="18" charset="0"/>
              <a:ea typeface="全真楷書" pitchFamily="49" charset="-128"/>
            </a:endParaRPr>
          </a:p>
          <a:p>
            <a:endParaRPr lang="en-US" altLang="en-US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543800" cy="2819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我事奉他，愈久愈</a:t>
            </a:r>
            <a:r>
              <a:rPr lang="zh-CN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感到</a:t>
            </a:r>
            <a:r>
              <a:rPr lang="zh-TW" altLang="en-US" sz="4000" b="1" smtClean="0">
                <a:solidFill>
                  <a:srgbClr val="00CC00"/>
                </a:solidFill>
                <a:latin typeface="Times New Roman" panose="02020603050405020304" pitchFamily="18" charset="0"/>
                <a:ea typeface="全真楷書" pitchFamily="49" charset="-128"/>
              </a:rPr>
              <a:t>甘甜。</a:t>
            </a:r>
            <a:endParaRPr lang="zh-TW" altLang="en-US" sz="4000" b="1" smtClean="0">
              <a:solidFill>
                <a:srgbClr val="00CC00"/>
              </a:solidFill>
              <a:ea typeface="全真楷書" pitchFamily="49" charset="-128"/>
            </a:endParaRPr>
          </a:p>
          <a:p>
            <a:pPr algn="ctr" eaLnBrk="1" hangingPunct="1">
              <a:lnSpc>
                <a:spcPct val="90000"/>
              </a:lnSpc>
              <a:buClr>
                <a:srgbClr val="5F5F5F"/>
              </a:buClr>
              <a:buFont typeface="Wingdings" panose="05000000000000000000" pitchFamily="2" charset="2"/>
              <a:buNone/>
            </a:pPr>
            <a:r>
              <a:rPr lang="en-US" altLang="zh-TW" sz="4000" smtClean="0">
                <a:solidFill>
                  <a:srgbClr val="000000"/>
                </a:solidFill>
                <a:ea typeface="全真楷書" pitchFamily="49" charset="-128"/>
              </a:rPr>
              <a:t>The longer I serve Him the sweeter He grows</a:t>
            </a:r>
            <a:endParaRPr lang="zh-TW" altLang="en-US" sz="4000" smtClean="0">
              <a:solidFill>
                <a:srgbClr val="000000"/>
              </a:solidFill>
              <a:ea typeface="全真楷書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5938</TotalTime>
  <Words>414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新細明體</vt:lpstr>
      <vt:lpstr>全真楷書</vt:lpstr>
      <vt:lpstr>Arial</vt:lpstr>
      <vt:lpstr>Calibri</vt:lpstr>
      <vt:lpstr>Times New Roman</vt:lpstr>
      <vt:lpstr>Wingdings</vt:lpstr>
      <vt:lpstr>10_Office Theme</vt:lpstr>
      <vt:lpstr>S433  事奉他愈久愈甘甜 1/2 THE LONGER I SERVE HIM</vt:lpstr>
      <vt:lpstr>PowerPoint Presentation</vt:lpstr>
      <vt:lpstr>PowerPoint Presentation</vt:lpstr>
      <vt:lpstr>PowerPoint Presentation</vt:lpstr>
      <vt:lpstr>S433  事奉他愈久愈甘甜 2/2 THE LONGER I SERVE HIM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Eva</cp:lastModifiedBy>
  <cp:revision>324</cp:revision>
  <dcterms:created xsi:type="dcterms:W3CDTF">1999-09-19T02:56:02Z</dcterms:created>
  <dcterms:modified xsi:type="dcterms:W3CDTF">2018-02-03T15:04:08Z</dcterms:modified>
</cp:coreProperties>
</file>